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72" r:id="rId5"/>
    <p:sldId id="262" r:id="rId6"/>
    <p:sldId id="270" r:id="rId7"/>
    <p:sldId id="267" r:id="rId8"/>
    <p:sldId id="284" r:id="rId9"/>
    <p:sldId id="266" r:id="rId10"/>
    <p:sldId id="268" r:id="rId11"/>
    <p:sldId id="271" r:id="rId12"/>
    <p:sldId id="263" r:id="rId13"/>
    <p:sldId id="283" r:id="rId14"/>
    <p:sldId id="28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06EAE0-6E05-42EF-B25B-84A8DB79DDE0}" v="58" dt="2021-03-19T13:02:25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6F28-3C57-4B99-835C-ED218776DFA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AC0-1AA9-4623-B531-130DEC29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8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6F28-3C57-4B99-835C-ED218776DFA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AC0-1AA9-4623-B531-130DEC29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0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6F28-3C57-4B99-835C-ED218776DFA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AC0-1AA9-4623-B531-130DEC29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8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6F28-3C57-4B99-835C-ED218776DFA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AC0-1AA9-4623-B531-130DEC2927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80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6F28-3C57-4B99-835C-ED218776DFA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AC0-1AA9-4623-B531-130DEC29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25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6F28-3C57-4B99-835C-ED218776DFA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AC0-1AA9-4623-B531-130DEC29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9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6F28-3C57-4B99-835C-ED218776DFA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AC0-1AA9-4623-B531-130DEC29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42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6F28-3C57-4B99-835C-ED218776DFA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AC0-1AA9-4623-B531-130DEC29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62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6F28-3C57-4B99-835C-ED218776DFA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AC0-1AA9-4623-B531-130DEC29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8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6F28-3C57-4B99-835C-ED218776DFA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AC0-1AA9-4623-B531-130DEC29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6F28-3C57-4B99-835C-ED218776DFA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AC0-1AA9-4623-B531-130DEC29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5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6F28-3C57-4B99-835C-ED218776DFA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AC0-1AA9-4623-B531-130DEC29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8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6F28-3C57-4B99-835C-ED218776DFA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AC0-1AA9-4623-B531-130DEC29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6F28-3C57-4B99-835C-ED218776DFA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AC0-1AA9-4623-B531-130DEC29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0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6F28-3C57-4B99-835C-ED218776DFA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AC0-1AA9-4623-B531-130DEC29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9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6F28-3C57-4B99-835C-ED218776DFA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AC0-1AA9-4623-B531-130DEC29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4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6F28-3C57-4B99-835C-ED218776DFA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2AC0-1AA9-4623-B531-130DEC29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1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E436F28-3C57-4B99-835C-ED218776DFA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52AC0-1AA9-4623-B531-130DEC29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1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433B46-5FE1-4B4E-BBE7-6E907AC2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Revenues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2C2F1-32AC-4730-9F5E-FF549071C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6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72FC65-8B10-42F4-8CEC-00308FC50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46740" cy="2755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4FC8A-A234-4157-83B6-769A14323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860" y="2218408"/>
            <a:ext cx="8535140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6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20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570058-75AC-455F-AEBC-2D259FD66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83" y="569168"/>
            <a:ext cx="10685327" cy="58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0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6FBE8D-82C8-461A-AFF2-D05EBD4EA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451" y="2322183"/>
            <a:ext cx="7992549" cy="4535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3C52DF-C21F-4FBC-B120-3CC818084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79594" cy="3194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A47EE5-01D0-45AB-BEAB-B846488FF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337" y="0"/>
            <a:ext cx="5157663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7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80DD00-69E9-49B5-9CDB-0CE24403B3B5}"/>
              </a:ext>
            </a:extLst>
          </p:cNvPr>
          <p:cNvSpPr/>
          <p:nvPr/>
        </p:nvSpPr>
        <p:spPr>
          <a:xfrm>
            <a:off x="519112" y="433387"/>
            <a:ext cx="11153775" cy="59912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AA4D7-732C-4726-9CB6-4C3F34155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433387"/>
            <a:ext cx="1115377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6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072E79-4D9F-40F1-B849-D333DB5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51" y="880651"/>
            <a:ext cx="10717697" cy="50966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1B744E-45C0-4C6D-A15B-DAC6F87B8323}"/>
              </a:ext>
            </a:extLst>
          </p:cNvPr>
          <p:cNvSpPr txBox="1"/>
          <p:nvPr/>
        </p:nvSpPr>
        <p:spPr>
          <a:xfrm>
            <a:off x="9210342" y="1481598"/>
            <a:ext cx="59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B4525-3E28-426F-973F-465A87E1C8BA}"/>
              </a:ext>
            </a:extLst>
          </p:cNvPr>
          <p:cNvSpPr txBox="1"/>
          <p:nvPr/>
        </p:nvSpPr>
        <p:spPr>
          <a:xfrm>
            <a:off x="9806730" y="2657455"/>
            <a:ext cx="59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284</a:t>
            </a:r>
          </a:p>
        </p:txBody>
      </p:sp>
    </p:spTree>
    <p:extLst>
      <p:ext uri="{BB962C8B-B14F-4D97-AF65-F5344CB8AC3E}">
        <p14:creationId xmlns:p14="http://schemas.microsoft.com/office/powerpoint/2010/main" val="74395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B8877B-2F6F-4D4C-B12C-F2BF7A62304D}"/>
              </a:ext>
            </a:extLst>
          </p:cNvPr>
          <p:cNvSpPr/>
          <p:nvPr/>
        </p:nvSpPr>
        <p:spPr>
          <a:xfrm>
            <a:off x="513184" y="793102"/>
            <a:ext cx="11178073" cy="52624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706E77-900D-4000-9AEE-9F46E2FB2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790575"/>
            <a:ext cx="111537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2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49F2DF-AD61-4BBB-8EE7-25B5F4796AEA}"/>
              </a:ext>
            </a:extLst>
          </p:cNvPr>
          <p:cNvSpPr/>
          <p:nvPr/>
        </p:nvSpPr>
        <p:spPr>
          <a:xfrm>
            <a:off x="513184" y="2108718"/>
            <a:ext cx="11215396" cy="26592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7C8241-F4DE-496B-BCAC-FCC8072C2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2124075"/>
            <a:ext cx="111537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1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433B46-5FE1-4B4E-BBE7-6E907AC2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Expenses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2C2F1-32AC-4730-9F5E-FF549071C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A9F57B-2C81-4F2C-8FB7-0A0514438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059" y="0"/>
            <a:ext cx="7853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06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84293E26408A40A76A46A73C4A57A0" ma:contentTypeVersion="2" ma:contentTypeDescription="Create a new document." ma:contentTypeScope="" ma:versionID="c96ef614edc71cdc36f55e608038c4f0">
  <xsd:schema xmlns:xsd="http://www.w3.org/2001/XMLSchema" xmlns:xs="http://www.w3.org/2001/XMLSchema" xmlns:p="http://schemas.microsoft.com/office/2006/metadata/properties" xmlns:ns3="75fd0fa3-a350-4fce-b30b-63c840af0bb5" targetNamespace="http://schemas.microsoft.com/office/2006/metadata/properties" ma:root="true" ma:fieldsID="090f5a3db107996b337c115ebb7c9e49" ns3:_="">
    <xsd:import namespace="75fd0fa3-a350-4fce-b30b-63c840af0b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d0fa3-a350-4fce-b30b-63c840af0b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E86B08-D071-42C4-BC7D-79E3AD5B6F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d0fa3-a350-4fce-b30b-63c840af0b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A8292A-964B-4F65-B82E-6A8741DA9BD1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5fd0fa3-a350-4fce-b30b-63c840af0bb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25AF8E2-59D6-43DB-9B63-45113EA3BE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1741</TotalTime>
  <Words>4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Revenues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Expenses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Lay</dc:creator>
  <cp:lastModifiedBy>Victor Lay</cp:lastModifiedBy>
  <cp:revision>6</cp:revision>
  <dcterms:created xsi:type="dcterms:W3CDTF">2021-03-16T13:46:46Z</dcterms:created>
  <dcterms:modified xsi:type="dcterms:W3CDTF">2021-03-24T12:38:15Z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0x010100D084293E26408A40A76A46A73C4A57A0</vt:lpwstr>
  </property>
</Properties>
</file>